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74" y="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4E185B-54FE-4DD2-9FD1-4244C3C8225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55576"/>
            <a:ext cx="6888191" cy="8280920"/>
            <a:chOff x="-2817" y="755576"/>
            <a:chExt cx="6888191" cy="828092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5616"/>
              <a:ext cx="6858000" cy="608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golos-buryatyi.ru/wp-content/uploads/2015/05/des-gor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7" y="755576"/>
              <a:ext cx="321297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588440"/>
              <a:ext cx="3210161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926" y="5606696"/>
              <a:ext cx="2902074" cy="232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00" y="755576"/>
              <a:ext cx="290207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88640" y="903649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1457" y="107504"/>
            <a:ext cx="64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БЕРЕГИТЕ ЛЕС ОТ ПОЖАРА 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050" y="2195736"/>
            <a:ext cx="2483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Сгорают дома,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повреждаются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объекты экономики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5652120"/>
            <a:ext cx="58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Гибнут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животные и птицы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92" y="1280845"/>
            <a:ext cx="28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Загораются леса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27514"/>
            <a:ext cx="68574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Несанкционированные поджоги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сухой травы</a:t>
            </a: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ОПАСНЫ !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632" y="7812360"/>
            <a:ext cx="6604799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Нарушение порядка действий по предотвращению выжигания сухой растительности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13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23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user</cp:lastModifiedBy>
  <cp:revision>10</cp:revision>
  <dcterms:created xsi:type="dcterms:W3CDTF">2017-05-12T07:49:12Z</dcterms:created>
  <dcterms:modified xsi:type="dcterms:W3CDTF">2017-07-17T12:26:59Z</dcterms:modified>
</cp:coreProperties>
</file>